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7ED"/>
    <a:srgbClr val="D1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967428"/>
              </p:ext>
            </p:extLst>
          </p:nvPr>
        </p:nvGraphicFramePr>
        <p:xfrm>
          <a:off x="263070" y="1515682"/>
          <a:ext cx="6424809" cy="6905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Budget Inquiry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Awards &gt; Project Budget Inquiry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462102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Project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or enter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530009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Budget Lines tab is displayed with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Item,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Type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(Analysis Type),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Transaction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 Amount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review an awarded budget for a Grant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127" y="2509283"/>
            <a:ext cx="3260803" cy="22832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86" y="5440184"/>
            <a:ext cx="6056027" cy="2711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72251"/>
              </p:ext>
            </p:extLst>
          </p:nvPr>
        </p:nvGraphicFramePr>
        <p:xfrm>
          <a:off x="263070" y="1058463"/>
          <a:ext cx="6424809" cy="6309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718949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 Info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 to view that the budget lines are created.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200400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&amp;Posted, FA, C/S Info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 to view the distribution status of the budget lines.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8" y="1796880"/>
            <a:ext cx="6280337" cy="22366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6" y="4584796"/>
            <a:ext cx="6063302" cy="26346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141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45</cp:revision>
  <dcterms:created xsi:type="dcterms:W3CDTF">2015-07-16T13:51:36Z</dcterms:created>
  <dcterms:modified xsi:type="dcterms:W3CDTF">2018-03-23T18:07:45Z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