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3006" y="-9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334387"/>
              </p:ext>
            </p:extLst>
          </p:nvPr>
        </p:nvGraphicFramePr>
        <p:xfrm>
          <a:off x="263070" y="1515682"/>
          <a:ext cx="6424809" cy="6586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Awards &gt; Project Budgets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706651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2966483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 Code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(SID),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Code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Reference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(Bud Ref) for each budget line.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button. 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finalize a project budget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Project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044" y="2541181"/>
            <a:ext cx="3365886" cy="2519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21" y="6226832"/>
            <a:ext cx="6272872" cy="172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22567"/>
              </p:ext>
            </p:extLst>
          </p:nvPr>
        </p:nvGraphicFramePr>
        <p:xfrm>
          <a:off x="260350" y="1030288"/>
          <a:ext cx="6427529" cy="6699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1880518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OK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 in the popup message.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605516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Monitor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2806996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Refresh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until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Project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94" y="1709516"/>
            <a:ext cx="3209925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69" y="3661152"/>
            <a:ext cx="6368902" cy="114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4" y="5434234"/>
            <a:ext cx="6166884" cy="21536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64398"/>
              </p:ext>
            </p:extLst>
          </p:nvPr>
        </p:nvGraphicFramePr>
        <p:xfrm>
          <a:off x="260350" y="1030288"/>
          <a:ext cx="6427530" cy="6939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3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36339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to the Award Profile 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Main Menu &gt; Core-CT Financials &gt; Grants &gt; Awards &gt; Award Profile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271562">
                <a:tc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lookup icon to 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button.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724977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Finalized budget period displays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Posting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Distribution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Project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157" y="2050181"/>
            <a:ext cx="2841622" cy="209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32" y="5076604"/>
            <a:ext cx="5829250" cy="2766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71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214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46</cp:revision>
  <dcterms:created xsi:type="dcterms:W3CDTF">2015-07-16T13:51:36Z</dcterms:created>
  <dcterms:modified xsi:type="dcterms:W3CDTF">2018-03-23T18:08:07Z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