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0648"/>
              </p:ext>
            </p:extLst>
          </p:nvPr>
        </p:nvGraphicFramePr>
        <p:xfrm>
          <a:off x="263070" y="1515682"/>
          <a:ext cx="6424809" cy="7532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Copy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Copy Proposal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97246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or enter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646967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Start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End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fields with the new proposal’s Start and End Dates.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Copy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create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133" y="2499641"/>
            <a:ext cx="3009381" cy="28166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56" y="6158652"/>
            <a:ext cx="4876401" cy="276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89524"/>
              </p:ext>
            </p:extLst>
          </p:nvPr>
        </p:nvGraphicFramePr>
        <p:xfrm>
          <a:off x="260350" y="1030288"/>
          <a:ext cx="6427529" cy="5498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091551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will display the new, copied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To Project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field will display the new, copied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Project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 This value can be changed when Generating Award.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Navigate to the Maintain Proposal page to view the new, copied proposal. All fields are editable in the new proposal.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0" y="2331742"/>
            <a:ext cx="6170054" cy="3566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162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45</cp:revision>
  <dcterms:created xsi:type="dcterms:W3CDTF">2015-07-16T13:51:36Z</dcterms:created>
  <dcterms:modified xsi:type="dcterms:W3CDTF">2018-03-23T18:08:47Z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