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072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15451"/>
              </p:ext>
            </p:extLst>
          </p:nvPr>
        </p:nvGraphicFramePr>
        <p:xfrm>
          <a:off x="263070" y="1515682"/>
          <a:ext cx="6424809" cy="7564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Profile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Award Profile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706651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Enter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Award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94467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another Budget Period.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new Budget Period.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add a Budget Period to an awarded grant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Budget Period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92"/>
          <a:stretch/>
        </p:blipFill>
        <p:spPr bwMode="auto">
          <a:xfrm>
            <a:off x="3260184" y="2540462"/>
            <a:ext cx="3334746" cy="24993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3" y="6513331"/>
            <a:ext cx="5628567" cy="2481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18031"/>
              </p:ext>
            </p:extLst>
          </p:nvPr>
        </p:nvGraphicFramePr>
        <p:xfrm>
          <a:off x="260350" y="1030288"/>
          <a:ext cx="6427529" cy="766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327086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Amount for Period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(SID),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Account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Reference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Amount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0507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 Control 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Ledger Group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KK_PC3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43064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scroll bar to view the remaining fields.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Entry Type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Budget Entry 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Line Code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1" y="2065022"/>
            <a:ext cx="6146992" cy="14664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11" y="4420404"/>
            <a:ext cx="6282092" cy="1576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7" y="7220615"/>
            <a:ext cx="6096000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Budget Period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63922"/>
              </p:ext>
            </p:extLst>
          </p:nvPr>
        </p:nvGraphicFramePr>
        <p:xfrm>
          <a:off x="260350" y="1030288"/>
          <a:ext cx="6427529" cy="8018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13570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 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on the lookup icon to 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Budget Item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Check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Facilities and Administration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and/or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Cost Sharing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checkboxes, if necessary.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626781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Finalize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button.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192449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92449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Process Monitor link to view the status of the Budget Update Process.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21" y="2623939"/>
            <a:ext cx="6292271" cy="8479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9" y="3951867"/>
            <a:ext cx="6169776" cy="1118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93" y="5470782"/>
            <a:ext cx="3209925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6" y="7449384"/>
            <a:ext cx="6209941" cy="1092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Budget Period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4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07463"/>
              </p:ext>
            </p:extLst>
          </p:nvPr>
        </p:nvGraphicFramePr>
        <p:xfrm>
          <a:off x="260350" y="1030288"/>
          <a:ext cx="6427529" cy="6482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57109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Refresh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until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 Back to Project Budgets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0507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Scroll 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Distribution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to confirm that the budget 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Commitment Control.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Budget Period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73" y="2275366"/>
            <a:ext cx="6293168" cy="26401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6" y="5847907"/>
            <a:ext cx="5839321" cy="14526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8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318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50</cp:revision>
  <dcterms:created xsi:type="dcterms:W3CDTF">2015-07-16T13:51:36Z</dcterms:created>
  <dcterms:modified xsi:type="dcterms:W3CDTF">2018-03-23T18:08:27Z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